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Times Neue Roman" charset="1" panose="00000500000000000000"/>
      <p:regular r:id="rId14"/>
    </p:embeddedFont>
    <p:embeddedFont>
      <p:font typeface="Times Neue Roman Bold" charset="1" panose="00000800000000000000"/>
      <p:regular r:id="rId15"/>
    </p:embeddedFont>
    <p:embeddedFont>
      <p:font typeface="Times Neue Roman Italics" charset="1" panose="00000500000000000000"/>
      <p:regular r:id="rId16"/>
    </p:embeddedFont>
    <p:embeddedFont>
      <p:font typeface="Times Neue Roman Bold Italics" charset="1" panose="00000800000000000000"/>
      <p:regular r:id="rId17"/>
    </p:embeddedFont>
    <p:embeddedFont>
      <p:font typeface="Open Sans Light" charset="1" panose="020B0306030504020204"/>
      <p:regular r:id="rId18"/>
    </p:embeddedFont>
    <p:embeddedFont>
      <p:font typeface="Open Sans Light Bold" charset="1" panose="020B0806030504020204"/>
      <p:regular r:id="rId19"/>
    </p:embeddedFont>
    <p:embeddedFont>
      <p:font typeface="Open Sans Light Italics" charset="1" panose="020B0306030504020204"/>
      <p:regular r:id="rId20"/>
    </p:embeddedFont>
    <p:embeddedFont>
      <p:font typeface="Open Sans Light Bold Italics" charset="1" panose="020B0806030504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5328845">
            <a:off x="5344546" y="8863882"/>
            <a:ext cx="1639026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022505" y="3734817"/>
            <a:ext cx="8056615" cy="1617749"/>
            <a:chOff x="0" y="0"/>
            <a:chExt cx="2939075" cy="590159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2939075" cy="590159"/>
            </a:xfrm>
            <a:custGeom>
              <a:avLst/>
              <a:gdLst/>
              <a:ahLst/>
              <a:cxnLst/>
              <a:rect r="r" b="b" t="t" l="l"/>
              <a:pathLst>
                <a:path h="590159" w="2939075">
                  <a:moveTo>
                    <a:pt x="0" y="0"/>
                  </a:moveTo>
                  <a:lnTo>
                    <a:pt x="2939075" y="0"/>
                  </a:lnTo>
                  <a:lnTo>
                    <a:pt x="2939075" y="590159"/>
                  </a:lnTo>
                  <a:lnTo>
                    <a:pt x="0" y="590159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197950" y="3868167"/>
            <a:ext cx="7705725" cy="1478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166"/>
              </a:lnSpc>
            </a:pPr>
            <a:r>
              <a:rPr lang="en-US" sz="10634">
                <a:solidFill>
                  <a:srgbClr val="FFFFFF"/>
                </a:solidFill>
                <a:latin typeface="Roboto Bold"/>
              </a:rPr>
              <a:t>MEMEPEDIA</a:t>
            </a:r>
          </a:p>
        </p:txBody>
      </p:sp>
      <p:sp>
        <p:nvSpPr>
          <p:cNvPr name="AutoShape 7" id="7"/>
          <p:cNvSpPr/>
          <p:nvPr/>
        </p:nvSpPr>
        <p:spPr>
          <a:xfrm rot="5400000">
            <a:off x="5816724" y="3720529"/>
            <a:ext cx="7469634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0">
            <a:off x="-714423" y="4907406"/>
            <a:ext cx="8580985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rcRect l="2975" t="0" r="2975" b="0"/>
          <a:stretch>
            <a:fillRect/>
          </a:stretch>
        </p:blipFill>
        <p:spPr>
          <a:xfrm flipH="false" flipV="false" rot="0">
            <a:off x="325950" y="1413984"/>
            <a:ext cx="8846625" cy="5878959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8823489" y="8323765"/>
            <a:ext cx="7326341" cy="660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22"/>
              </a:lnSpc>
            </a:pPr>
            <a:r>
              <a:rPr lang="en-US" sz="3513" spc="70">
                <a:solidFill>
                  <a:srgbClr val="FFFFFF"/>
                </a:solidFill>
                <a:latin typeface="Times Neue Roman"/>
              </a:rPr>
              <a:t>Our mission is to provide your fun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60569" y="7934711"/>
            <a:ext cx="3204911" cy="1867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26"/>
              </a:lnSpc>
            </a:pPr>
            <a:r>
              <a:rPr lang="en-US" sz="3141" spc="62">
                <a:solidFill>
                  <a:srgbClr val="FFFFFF"/>
                </a:solidFill>
                <a:latin typeface="Times Neue Roman"/>
              </a:rPr>
              <a:t>S.Ansar</a:t>
            </a:r>
          </a:p>
          <a:p>
            <a:pPr>
              <a:lnSpc>
                <a:spcPts val="5026"/>
              </a:lnSpc>
            </a:pPr>
            <a:r>
              <a:rPr lang="en-US" sz="3141" spc="62">
                <a:solidFill>
                  <a:srgbClr val="FFFFFF"/>
                </a:solidFill>
                <a:latin typeface="Times Neue Roman"/>
              </a:rPr>
              <a:t>K.Nursultan</a:t>
            </a:r>
          </a:p>
          <a:p>
            <a:pPr>
              <a:lnSpc>
                <a:spcPts val="5026"/>
              </a:lnSpc>
            </a:pPr>
            <a:r>
              <a:rPr lang="en-US" sz="3141" spc="62">
                <a:solidFill>
                  <a:srgbClr val="FFFFFF"/>
                </a:solidFill>
                <a:latin typeface="Times Neue Roman"/>
              </a:rPr>
              <a:t>S.Adil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67236" y="8317252"/>
            <a:ext cx="1121833" cy="1121833"/>
            <a:chOff x="0" y="0"/>
            <a:chExt cx="1495778" cy="1495778"/>
          </a:xfrm>
        </p:grpSpPr>
        <p:grpSp>
          <p:nvGrpSpPr>
            <p:cNvPr name="Group 13" id="13"/>
            <p:cNvGrpSpPr>
              <a:grpSpLocks noChangeAspect="true"/>
            </p:cNvGrpSpPr>
            <p:nvPr/>
          </p:nvGrpSpPr>
          <p:grpSpPr>
            <a:xfrm rot="0">
              <a:off x="0" y="0"/>
              <a:ext cx="1495778" cy="1495778"/>
              <a:chOff x="0" y="0"/>
              <a:chExt cx="2540000" cy="25400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r="r" b="b" t="t" l="l"/>
                <a:pathLst>
                  <a:path h="2544070" w="2665449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510035"/>
                    </a:lnTo>
                    <a:cubicBezTo>
                      <a:pt x="1059677" y="508814"/>
                      <a:pt x="806846" y="653783"/>
                      <a:pt x="669968" y="890048"/>
                    </a:cubicBezTo>
                    <a:cubicBezTo>
                      <a:pt x="533090" y="1126313"/>
                      <a:pt x="533090" y="1417757"/>
                      <a:pt x="669968" y="1654022"/>
                    </a:cubicBezTo>
                    <a:cubicBezTo>
                      <a:pt x="806846" y="1890287"/>
                      <a:pt x="1059677" y="2035256"/>
                      <a:pt x="1332725" y="2034035"/>
                    </a:cubicBezTo>
                    <a:cubicBezTo>
                      <a:pt x="1605773" y="2035256"/>
                      <a:pt x="1858604" y="1890287"/>
                      <a:pt x="1995482" y="1654022"/>
                    </a:cubicBezTo>
                    <a:cubicBezTo>
                      <a:pt x="2132360" y="1417757"/>
                      <a:pt x="2132360" y="1126313"/>
                      <a:pt x="1995482" y="890048"/>
                    </a:cubicBezTo>
                    <a:cubicBezTo>
                      <a:pt x="1858604" y="653783"/>
                      <a:pt x="1605773" y="508814"/>
                      <a:pt x="1332725" y="510035"/>
                    </a:cubicBezTo>
                    <a:close/>
                  </a:path>
                </a:pathLst>
              </a:custGeom>
              <a:solidFill>
                <a:srgbClr val="494F56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>
                <a:off x="260102" y="17180"/>
                <a:ext cx="2320434" cy="2632647"/>
              </a:xfrm>
              <a:custGeom>
                <a:avLst/>
                <a:gdLst/>
                <a:ahLst/>
                <a:cxnLst/>
                <a:rect r="r" b="b" t="t" l="l"/>
                <a:pathLst>
                  <a:path h="2632647" w="2320434">
                    <a:moveTo>
                      <a:pt x="1327398" y="23148"/>
                    </a:moveTo>
                    <a:cubicBezTo>
                      <a:pt x="1850242" y="158146"/>
                      <a:pt x="2230549" y="609002"/>
                      <a:pt x="2275492" y="1147120"/>
                    </a:cubicBezTo>
                    <a:cubicBezTo>
                      <a:pt x="2320434" y="1685237"/>
                      <a:pt x="2020184" y="2192933"/>
                      <a:pt x="1526977" y="2412790"/>
                    </a:cubicBezTo>
                    <a:cubicBezTo>
                      <a:pt x="1033770" y="2632646"/>
                      <a:pt x="455466" y="2516583"/>
                      <a:pt x="85285" y="2123447"/>
                    </a:cubicBezTo>
                    <a:cubicBezTo>
                      <a:pt x="22594" y="2057462"/>
                      <a:pt x="0" y="1962978"/>
                      <a:pt x="26059" y="1875771"/>
                    </a:cubicBezTo>
                    <a:cubicBezTo>
                      <a:pt x="52118" y="1788564"/>
                      <a:pt x="122846" y="1721966"/>
                      <a:pt x="211461" y="1701195"/>
                    </a:cubicBezTo>
                    <a:cubicBezTo>
                      <a:pt x="300076" y="1680423"/>
                      <a:pt x="393032" y="1708653"/>
                      <a:pt x="455130" y="1775196"/>
                    </a:cubicBezTo>
                    <a:cubicBezTo>
                      <a:pt x="677239" y="2011077"/>
                      <a:pt x="1024221" y="2080716"/>
                      <a:pt x="1320145" y="1948802"/>
                    </a:cubicBezTo>
                    <a:cubicBezTo>
                      <a:pt x="1616070" y="1816888"/>
                      <a:pt x="1796220" y="1512270"/>
                      <a:pt x="1769254" y="1189400"/>
                    </a:cubicBezTo>
                    <a:cubicBezTo>
                      <a:pt x="1742289" y="866529"/>
                      <a:pt x="1514104" y="596015"/>
                      <a:pt x="1200398" y="515017"/>
                    </a:cubicBezTo>
                    <a:cubicBezTo>
                      <a:pt x="1112170" y="492657"/>
                      <a:pt x="1042650" y="424799"/>
                      <a:pt x="1018162" y="337138"/>
                    </a:cubicBezTo>
                    <a:cubicBezTo>
                      <a:pt x="993674" y="249478"/>
                      <a:pt x="1017960" y="155414"/>
                      <a:pt x="1081826" y="90567"/>
                    </a:cubicBezTo>
                    <a:cubicBezTo>
                      <a:pt x="1145692" y="25719"/>
                      <a:pt x="1239374" y="0"/>
                      <a:pt x="1327398" y="23148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</p:grp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336144" cy="336144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36144" y="336144"/>
            <a:ext cx="692556" cy="692556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5518827" y="682422"/>
            <a:ext cx="6193158" cy="1965391"/>
            <a:chOff x="0" y="0"/>
            <a:chExt cx="4730498" cy="1501218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4730498" cy="1501218"/>
            </a:xfrm>
            <a:custGeom>
              <a:avLst/>
              <a:gdLst/>
              <a:ahLst/>
              <a:cxnLst/>
              <a:rect r="r" b="b" t="t" l="l"/>
              <a:pathLst>
                <a:path h="1501218" w="4730498">
                  <a:moveTo>
                    <a:pt x="0" y="0"/>
                  </a:moveTo>
                  <a:lnTo>
                    <a:pt x="4730498" y="0"/>
                  </a:lnTo>
                  <a:lnTo>
                    <a:pt x="4730498" y="1501218"/>
                  </a:lnTo>
                  <a:lnTo>
                    <a:pt x="0" y="1501218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018693" y="2427093"/>
            <a:ext cx="6114525" cy="6114525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580207" y="3805457"/>
            <a:ext cx="7153152" cy="2552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13"/>
              </a:lnSpc>
            </a:pPr>
            <a:r>
              <a:rPr lang="en-US" sz="3196" spc="63">
                <a:solidFill>
                  <a:srgbClr val="000000"/>
                </a:solidFill>
                <a:latin typeface="Open Sans Light"/>
              </a:rPr>
              <a:t>Our main goal is to show relevant and funny memes and promote the concept of memes, in general, to make people happier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25535" y="977032"/>
            <a:ext cx="5886450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The main goal</a:t>
            </a:r>
            <a:r>
              <a:rPr lang="en-US" sz="6999">
                <a:solidFill>
                  <a:srgbClr val="FFFFFF"/>
                </a:solidFill>
                <a:latin typeface="Roboto Bold"/>
              </a:rPr>
              <a:t> </a:t>
            </a:r>
          </a:p>
        </p:txBody>
      </p:sp>
      <p:sp>
        <p:nvSpPr>
          <p:cNvPr name="AutoShape 11" id="11"/>
          <p:cNvSpPr/>
          <p:nvPr/>
        </p:nvSpPr>
        <p:spPr>
          <a:xfrm rot="-5400000">
            <a:off x="9186697" y="5465305"/>
            <a:ext cx="6492240" cy="0"/>
          </a:xfrm>
          <a:prstGeom prst="line">
            <a:avLst/>
          </a:prstGeom>
          <a:ln cap="flat" w="38100">
            <a:solidFill>
              <a:srgbClr val="79AEE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-10800000">
            <a:off x="13139652" y="1745382"/>
            <a:ext cx="4646446" cy="0"/>
          </a:xfrm>
          <a:prstGeom prst="line">
            <a:avLst/>
          </a:prstGeom>
          <a:ln cap="flat" w="38100">
            <a:solidFill>
              <a:srgbClr val="79AEE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6643835" y="1933180"/>
            <a:ext cx="3444801" cy="172240"/>
            <a:chOff x="0" y="0"/>
            <a:chExt cx="4593068" cy="229653"/>
          </a:xfrm>
        </p:grpSpPr>
        <p:grpSp>
          <p:nvGrpSpPr>
            <p:cNvPr name="Group 3" id="3"/>
            <p:cNvGrpSpPr>
              <a:grpSpLocks noChangeAspect="true"/>
            </p:cNvGrpSpPr>
            <p:nvPr/>
          </p:nvGrpSpPr>
          <p:grpSpPr>
            <a:xfrm rot="0">
              <a:off x="0" y="0"/>
              <a:ext cx="4593068" cy="229653"/>
              <a:chOff x="0" y="0"/>
              <a:chExt cx="1270000" cy="635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12700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63500"/>
                    </a:lnTo>
                    <a:lnTo>
                      <a:pt x="0" y="635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Freeform 5" id="5"/>
              <p:cNvSpPr/>
              <p:nvPr/>
            </p:nvSpPr>
            <p:spPr>
              <a:xfrm>
                <a:off x="0" y="0"/>
                <a:ext cx="6350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0">
                    <a:moveTo>
                      <a:pt x="0" y="0"/>
                    </a:moveTo>
                    <a:lnTo>
                      <a:pt x="635000" y="0"/>
                    </a:lnTo>
                    <a:lnTo>
                      <a:pt x="635000" y="63500"/>
                    </a:lnTo>
                    <a:lnTo>
                      <a:pt x="0" y="635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A72B2"/>
              </a:solidFill>
            </p:spPr>
          </p:sp>
        </p:grpSp>
      </p:grpSp>
      <p:grpSp>
        <p:nvGrpSpPr>
          <p:cNvPr name="Group 6" id="6"/>
          <p:cNvGrpSpPr/>
          <p:nvPr/>
        </p:nvGrpSpPr>
        <p:grpSpPr>
          <a:xfrm rot="0">
            <a:off x="9645749" y="555628"/>
            <a:ext cx="6499866" cy="2131213"/>
            <a:chOff x="0" y="0"/>
            <a:chExt cx="4964770" cy="1627877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4964770" cy="1627877"/>
            </a:xfrm>
            <a:custGeom>
              <a:avLst/>
              <a:gdLst/>
              <a:ahLst/>
              <a:cxnLst/>
              <a:rect r="r" b="b" t="t" l="l"/>
              <a:pathLst>
                <a:path h="1627877" w="4964770">
                  <a:moveTo>
                    <a:pt x="0" y="0"/>
                  </a:moveTo>
                  <a:lnTo>
                    <a:pt x="4964770" y="0"/>
                  </a:lnTo>
                  <a:lnTo>
                    <a:pt x="4964770" y="1627877"/>
                  </a:lnTo>
                  <a:lnTo>
                    <a:pt x="0" y="1627877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336144" cy="336144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336144" y="336144"/>
            <a:ext cx="692556" cy="692556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1413737"/>
            <a:ext cx="6796236" cy="6796236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9343872" y="3161310"/>
            <a:ext cx="7915428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According to Google Trends statistics memes are relevant and will be relevant for a very long time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45749" y="598567"/>
            <a:ext cx="6499866" cy="1826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839"/>
              </a:lnSpc>
            </a:pPr>
            <a:r>
              <a:rPr lang="en-US" sz="10599">
                <a:solidFill>
                  <a:srgbClr val="FFFFFF"/>
                </a:solidFill>
                <a:latin typeface="Roboto"/>
              </a:rPr>
              <a:t>Relevance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12957" y="749130"/>
            <a:ext cx="6499866" cy="2131213"/>
            <a:chOff x="0" y="0"/>
            <a:chExt cx="4964770" cy="162787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964770" cy="1627877"/>
            </a:xfrm>
            <a:custGeom>
              <a:avLst/>
              <a:gdLst/>
              <a:ahLst/>
              <a:cxnLst/>
              <a:rect r="r" b="b" t="t" l="l"/>
              <a:pathLst>
                <a:path h="1627877" w="4964770">
                  <a:moveTo>
                    <a:pt x="0" y="0"/>
                  </a:moveTo>
                  <a:lnTo>
                    <a:pt x="4964770" y="0"/>
                  </a:lnTo>
                  <a:lnTo>
                    <a:pt x="4964770" y="1627877"/>
                  </a:lnTo>
                  <a:lnTo>
                    <a:pt x="0" y="1627877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972335" y="4076557"/>
            <a:ext cx="9315665" cy="621044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9170244" y="1371824"/>
            <a:ext cx="4459924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34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Objectives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33438" y="3424239"/>
            <a:ext cx="7279519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1.Introduce more people to the world of memes.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2..Make design more user-friendly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0"/>
            <a:ext cx="336144" cy="336144"/>
            <a:chOff x="0" y="0"/>
            <a:chExt cx="1913890" cy="191389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336144" y="336144"/>
            <a:ext cx="692556" cy="692556"/>
            <a:chOff x="0" y="0"/>
            <a:chExt cx="1913890" cy="1913890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6121" t="0" r="5441" b="0"/>
          <a:stretch>
            <a:fillRect/>
          </a:stretch>
        </p:blipFill>
        <p:spPr>
          <a:xfrm flipH="false" flipV="false" rot="0">
            <a:off x="700116" y="5143500"/>
            <a:ext cx="8546739" cy="416800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9246855" y="980030"/>
            <a:ext cx="8695686" cy="416347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700116" y="696277"/>
            <a:ext cx="11801423" cy="189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4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FEATURES</a:t>
            </a:r>
          </a:p>
          <a:p>
            <a:pPr>
              <a:lnSpc>
                <a:spcPts val="734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25077"/>
            <a:ext cx="8115300" cy="1143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01"/>
              </a:lnSpc>
            </a:pPr>
            <a:r>
              <a:rPr lang="en-US" sz="3286">
                <a:solidFill>
                  <a:srgbClr val="FFFFFF"/>
                </a:solidFill>
                <a:latin typeface="Open Sans Light"/>
              </a:rPr>
              <a:t>The website has a registration and login, you can also log out of your account,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144000" y="917728"/>
            <a:ext cx="9144000" cy="436801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704762" y="5285746"/>
            <a:ext cx="8439238" cy="3972554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936057" y="1731611"/>
            <a:ext cx="5976648" cy="2664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3"/>
              </a:lnSpc>
            </a:pPr>
            <a:r>
              <a:rPr lang="en-US" sz="3802">
                <a:solidFill>
                  <a:srgbClr val="FFFFFF"/>
                </a:solidFill>
                <a:latin typeface="Open Sans Light"/>
              </a:rPr>
              <a:t>Also website has a directory with memes, you can add media files, text and view it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153548" y="1028700"/>
            <a:ext cx="7105752" cy="3935445"/>
            <a:chOff x="0" y="0"/>
            <a:chExt cx="3382325" cy="187326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382325" cy="1873265"/>
            </a:xfrm>
            <a:custGeom>
              <a:avLst/>
              <a:gdLst/>
              <a:ahLst/>
              <a:cxnLst/>
              <a:rect r="r" b="b" t="t" l="l"/>
              <a:pathLst>
                <a:path h="1873265" w="3382325">
                  <a:moveTo>
                    <a:pt x="0" y="0"/>
                  </a:moveTo>
                  <a:lnTo>
                    <a:pt x="3382325" y="0"/>
                  </a:lnTo>
                  <a:lnTo>
                    <a:pt x="3382325" y="1873265"/>
                  </a:lnTo>
                  <a:lnTo>
                    <a:pt x="0" y="1873265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113541" y="4210067"/>
            <a:ext cx="8161982" cy="554922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1385263" y="1400175"/>
            <a:ext cx="5370831" cy="374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34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Future development possibilities </a:t>
            </a:r>
          </a:p>
          <a:p>
            <a:pPr algn="r">
              <a:lnSpc>
                <a:spcPts val="734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13541" y="2035827"/>
            <a:ext cx="7242923" cy="217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1.Make a profit from the project</a:t>
            </a:r>
          </a:p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2.Mobile application development</a:t>
            </a:r>
          </a:p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3.Develop more convenient features(for ex:search for memes)</a:t>
            </a:r>
          </a:p>
          <a:p>
            <a:pPr>
              <a:lnSpc>
                <a:spcPts val="352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110950" y="933450"/>
            <a:ext cx="3942916" cy="859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 Bold"/>
              </a:rPr>
              <a:t>THE COMPETITOR IN MARKETPLACE SECTORS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4769818" y="4390715"/>
            <a:ext cx="3309302" cy="1505571"/>
            <a:chOff x="0" y="0"/>
            <a:chExt cx="1207242" cy="549236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1207242" cy="549236"/>
            </a:xfrm>
            <a:custGeom>
              <a:avLst/>
              <a:gdLst/>
              <a:ahLst/>
              <a:cxnLst/>
              <a:rect r="r" b="b" t="t" l="l"/>
              <a:pathLst>
                <a:path h="549236" w="1207242">
                  <a:moveTo>
                    <a:pt x="0" y="0"/>
                  </a:moveTo>
                  <a:lnTo>
                    <a:pt x="1207242" y="0"/>
                  </a:lnTo>
                  <a:lnTo>
                    <a:pt x="1207242" y="549236"/>
                  </a:lnTo>
                  <a:lnTo>
                    <a:pt x="0" y="549236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sp>
        <p:nvSpPr>
          <p:cNvPr name="AutoShape 5" id="5"/>
          <p:cNvSpPr/>
          <p:nvPr/>
        </p:nvSpPr>
        <p:spPr>
          <a:xfrm rot="5400000">
            <a:off x="4875168" y="3720529"/>
            <a:ext cx="7469634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4713" y="8732440"/>
            <a:ext cx="8580985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0" y="0"/>
            <a:ext cx="8307609" cy="8307609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8910023" y="4336118"/>
            <a:ext cx="9599835" cy="1786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516"/>
              </a:lnSpc>
            </a:pPr>
            <a:r>
              <a:rPr lang="en-US" sz="12872">
                <a:solidFill>
                  <a:srgbClr val="FFFFFF"/>
                </a:solidFill>
                <a:latin typeface="Roboto Bold"/>
              </a:rPr>
              <a:t>THANK YOU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685291" y="6430412"/>
            <a:ext cx="513397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"/>
              </a:rPr>
              <a:t>Добавить основной текст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DAFRTLEKnWU</dc:identifier>
  <dcterms:modified xsi:type="dcterms:W3CDTF">2011-08-01T06:04:30Z</dcterms:modified>
  <cp:revision>1</cp:revision>
  <dc:title>shopping and commerce</dc:title>
</cp:coreProperties>
</file>

<file path=docProps/thumbnail.jpeg>
</file>